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  <p:sldId id="266" r:id="rId12"/>
    <p:sldId id="267" r:id="rId13"/>
    <p:sldId id="268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9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8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8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3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4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3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6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3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3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1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9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EC095-C793-3F49-BEED-B4CD6B28C021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D0136-D17B-4E46-B5FF-BE4EDDB8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6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by</a:t>
            </a:r>
          </a:p>
          <a:p>
            <a:r>
              <a:rPr lang="en-US" dirty="0"/>
              <a:t>Fred David, Forest David, &amp; Meredith David</a:t>
            </a:r>
          </a:p>
          <a:p>
            <a:r>
              <a:rPr lang="en-US" dirty="0"/>
              <a:t>Authors of </a:t>
            </a:r>
            <a:r>
              <a:rPr lang="en-US" i="1" dirty="0"/>
              <a:t>Strategic Management</a:t>
            </a:r>
            <a:r>
              <a:rPr lang="en-US" i="1"/>
              <a:t>: Concepts </a:t>
            </a:r>
            <a:r>
              <a:rPr lang="en-US" i="1" dirty="0"/>
              <a:t>and Cases – A Competitive Advantage Approach, </a:t>
            </a:r>
            <a:r>
              <a:rPr lang="en-US" dirty="0"/>
              <a:t>published by Pearson, </a:t>
            </a:r>
            <a:r>
              <a:rPr lang="en-US"/>
              <a:t>Inc.</a:t>
            </a:r>
            <a:endParaRPr lang="en-US" dirty="0"/>
          </a:p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edition to be published 1-5-23</a:t>
            </a:r>
          </a:p>
          <a:p>
            <a:r>
              <a:rPr lang="en-US" dirty="0"/>
              <a:t>The author website is </a:t>
            </a:r>
            <a:r>
              <a:rPr lang="en-US" b="1" dirty="0" err="1">
                <a:solidFill>
                  <a:srgbClr val="FF0000"/>
                </a:solidFill>
              </a:rPr>
              <a:t>www.strategyclub.com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38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EPS-EBIT Analysis – </a:t>
            </a:r>
            <a:r>
              <a:rPr lang="en-US" dirty="0">
                <a:solidFill>
                  <a:srgbClr val="FF0000"/>
                </a:solidFill>
              </a:rPr>
              <a:t>1 Minute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Present your EPS-EBIT analysis and financing decision.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Focus on implications of your analysis, rather than the numbers.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6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Projected financial statements – </a:t>
            </a:r>
            <a:r>
              <a:rPr lang="en-US" dirty="0">
                <a:solidFill>
                  <a:srgbClr val="FF0000"/>
                </a:solidFill>
              </a:rPr>
              <a:t>2 Minutes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Begin with the income statement.</a:t>
            </a:r>
          </a:p>
          <a:p>
            <a:r>
              <a:rPr lang="en-US" dirty="0"/>
              <a:t>Relate changes in income statement to your recommendations, rather than to historical percentage changes.</a:t>
            </a:r>
          </a:p>
          <a:p>
            <a:r>
              <a:rPr lang="en-US" dirty="0"/>
              <a:t>Show how you transferred net earnings to the balance sheet’s retained earnings row.</a:t>
            </a:r>
          </a:p>
          <a:p>
            <a:r>
              <a:rPr lang="en-US" dirty="0"/>
              <a:t>Highlight several items on the balance sheet, such as capital surplus, long-term debt, and property/plant/equipment – as per changes expected given your recommendations.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649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Conclusion – </a:t>
            </a:r>
            <a:r>
              <a:rPr lang="en-US" dirty="0">
                <a:solidFill>
                  <a:srgbClr val="FF0000"/>
                </a:solidFill>
              </a:rPr>
              <a:t>1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Compare/contrast your recommendations versus the company’s plans, and/or with a rival company’s plans.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several projected financial ratios to reveal the firm’s improving financial position.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Genuinely seek questions from the audience, so keep your </a:t>
            </a:r>
            <a:r>
              <a:rPr lang="en-US" dirty="0" err="1"/>
              <a:t>PPoint</a:t>
            </a:r>
            <a:r>
              <a:rPr lang="en-US" dirty="0"/>
              <a:t> active on the screen.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9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b="1" dirty="0">
                <a:latin typeface="Times New Roman"/>
                <a:cs typeface="Times New Roman"/>
              </a:rPr>
              <a:t>Other Strategy Concepts to Include if Helpful and Time Remains; These are Normally Included in a Comprehensive Written Case Analysis.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 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Balanced Scorecard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Value Chain Analysis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Competitive Profile Matrix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Organizational Structure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Internal Factor Evaluation Matrix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Porter’s Five Forces Model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External Factor Evaluation Matrix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SPACE Matrix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QSPM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Website Comparison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Product/Market Positioning Maps</a:t>
            </a:r>
          </a:p>
          <a:p>
            <a:r>
              <a:rPr lang="en-US" sz="7200" b="1" dirty="0">
                <a:latin typeface="Times New Roman"/>
                <a:cs typeface="Times New Roman"/>
              </a:rPr>
              <a:t>Company Valuation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90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106"/>
            <a:ext cx="7772400" cy="151063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Guidelines For Presenting a 15 Minute Strategic Management Case Analysis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1263"/>
            <a:ext cx="6400800" cy="441157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/>
              <a:t>	</a:t>
            </a:r>
            <a:r>
              <a:rPr lang="en-US" b="1" dirty="0">
                <a:solidFill>
                  <a:srgbClr val="FF0000"/>
                </a:solidFill>
              </a:rPr>
              <a:t>TOPIC			    			MINUTES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Introduction – 						 1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Vision and Mission – 				 1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Internal Assessment – 				 2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External Assessment – 				 2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SWOT Matrix – 						 2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BCG Matrix – 						 1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Recommendations – 				 2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EPS-EBIT Analysis – 				 1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Projected financial statements – 	 2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Conclusion – 						 1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 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	Total			           			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106"/>
            <a:ext cx="7772400" cy="151063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Guidelines For Presenting a 15-Minute Strategic Management Case Analysis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1263"/>
            <a:ext cx="6400800" cy="441157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/>
              <a:t>	</a:t>
            </a:r>
            <a:r>
              <a:rPr lang="en-US" b="1" dirty="0">
                <a:solidFill>
                  <a:schemeClr val="tx1"/>
                </a:solidFill>
              </a:rPr>
              <a:t>TOPIC			    			MINUTES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Introduction – 						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Vision and Mission – 				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Internal Assessment – 				 2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External Assessment – 				 2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SWOT Matrix – 						 2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BCG Matrix – 						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Recommendations – 				 2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EPS-EBIT Analysis – 				 	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Projected Financial Statements – 	 2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Conclusion – 						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	Total			           			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1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 – </a:t>
            </a:r>
            <a:r>
              <a:rPr lang="en-US" dirty="0">
                <a:solidFill>
                  <a:srgbClr val="FF0000"/>
                </a:solidFill>
              </a:rPr>
              <a:t>1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Give your name and business major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Give overview of your company in terms of what they are doing versus a glimpse of what you recommend the firm do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If showing or wearing products of your company, mention relevance, to capture interest.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7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Vision and Mission – </a:t>
            </a:r>
            <a:r>
              <a:rPr lang="en-US" dirty="0">
                <a:solidFill>
                  <a:srgbClr val="FF0000"/>
                </a:solidFill>
              </a:rPr>
              <a:t>1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Tell how/why you are changing the firm’s vision and mission, if any, in light of your recommendations.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Reveal in your proposed mission your firm’s distinctive competence or competitive advantage versus rival firms.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80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800" dirty="0"/>
              <a:t>Internal Assessment – </a:t>
            </a:r>
            <a:r>
              <a:rPr lang="en-US" sz="3800" dirty="0">
                <a:solidFill>
                  <a:srgbClr val="FF0000"/>
                </a:solidFill>
              </a:rPr>
              <a:t>2 Minutes</a:t>
            </a:r>
          </a:p>
          <a:p>
            <a:pPr marL="0" indent="0">
              <a:buNone/>
            </a:pPr>
            <a:r>
              <a:rPr lang="en-US" sz="3800" dirty="0"/>
              <a:t> </a:t>
            </a:r>
          </a:p>
          <a:p>
            <a:r>
              <a:rPr lang="en-US" sz="3800" dirty="0"/>
              <a:t>Show your 20 key strengths/weaknesses, highlighting factors that lead most directly to your recommendations.</a:t>
            </a:r>
          </a:p>
          <a:p>
            <a:pPr marL="0" indent="0">
              <a:buNone/>
            </a:pPr>
            <a:r>
              <a:rPr lang="en-US" sz="3800" dirty="0"/>
              <a:t> </a:t>
            </a:r>
          </a:p>
          <a:p>
            <a:r>
              <a:rPr lang="en-US" sz="3800" dirty="0"/>
              <a:t>Each internal factor should be AQCD (actionable, quantitative, comparative, and divisional) to the extent possible. Avoid vagueness, such as “revenues are increasing.”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24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External Assessment – </a:t>
            </a:r>
            <a:r>
              <a:rPr lang="en-US" dirty="0">
                <a:solidFill>
                  <a:srgbClr val="FF0000"/>
                </a:solidFill>
              </a:rPr>
              <a:t>2 Minutes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your 20 key opportunities/threats, highlighting factors that lead most directly to your recommendations.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Your external factors should be </a:t>
            </a:r>
            <a:r>
              <a:rPr lang="en-US" sz="3200" dirty="0"/>
              <a:t>AQCD (actionable, quantitative, comparative, and divisional) to the extent possible. Avoid vagueness, such as “the economy is improving.”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1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SWOT Matrix – </a:t>
            </a:r>
            <a:r>
              <a:rPr lang="en-US" dirty="0">
                <a:solidFill>
                  <a:srgbClr val="FF0000"/>
                </a:solidFill>
              </a:rPr>
              <a:t>2 Minutes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three alternative strategies per strategy quadrant in the SWOT = 12 total, highlighting strategies that become recommendations.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State alternative strategies quantitatively; avoid vagueness such as “Expand into Africa.”  Instead, be specific, such as “ Build 2 manufacturing plants in Mexico.”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0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BCG Matrix – </a:t>
            </a:r>
            <a:r>
              <a:rPr lang="en-US" dirty="0">
                <a:solidFill>
                  <a:srgbClr val="FF0000"/>
                </a:solidFill>
              </a:rPr>
              <a:t>1 Minute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a BCG by product, and second BCG (or IE Matrix) by region, if possible. Focus on implications of your matrices as per your upcoming recommendations.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Perhaps the most important strategic decision facing firms annually is allocation of resources across divisions/segments, so be divisional throughout your presentation.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1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Guidelines For Presenting a 15-Minute Strategic Management Case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Recommendations – </a:t>
            </a:r>
            <a:r>
              <a:rPr lang="en-US" dirty="0">
                <a:solidFill>
                  <a:srgbClr val="FF0000"/>
                </a:solidFill>
              </a:rPr>
              <a:t>2 Minutes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Show 8 to 10 recommendations with associated costs or savings; add up the costs to obtain a total $ capital needed for the next 3 years.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Highlight several recommendations giving your reasoning and associated costs.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2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985</Words>
  <Application>Microsoft Macintosh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Guidelines For Presenting a 15-Minute Strategic Management Case Analysis</vt:lpstr>
      <vt:lpstr>Guidelines For Presenting a 15-Minute Strategic Management Case Analysis 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15-Minute Strategic Management Case Analysis</vt:lpstr>
      <vt:lpstr>Guidelines For Presenting a 15 Minute Strategic Management Case Analysis </vt:lpstr>
    </vt:vector>
  </TitlesOfParts>
  <Company>Fred David Books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For Presenting a 15 Minute Strategic Management Case Analysis </dc:title>
  <dc:creator>Fred David</dc:creator>
  <cp:lastModifiedBy>Fred R. David</cp:lastModifiedBy>
  <cp:revision>20</cp:revision>
  <dcterms:created xsi:type="dcterms:W3CDTF">2013-10-16T14:01:20Z</dcterms:created>
  <dcterms:modified xsi:type="dcterms:W3CDTF">2022-11-09T14:16:17Z</dcterms:modified>
</cp:coreProperties>
</file>