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9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8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8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3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4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3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6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3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3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1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9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6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by</a:t>
            </a:r>
          </a:p>
          <a:p>
            <a:r>
              <a:rPr lang="en-US" dirty="0"/>
              <a:t>Fred David, Forest David, &amp; Meredith David</a:t>
            </a:r>
          </a:p>
          <a:p>
            <a:r>
              <a:rPr lang="en-US" dirty="0"/>
              <a:t>Authors of </a:t>
            </a:r>
            <a:r>
              <a:rPr lang="en-US" i="1" dirty="0"/>
              <a:t>Strategic Management: Concepts and Cases – A Competitive Advantage Approach, </a:t>
            </a:r>
            <a:r>
              <a:rPr lang="en-US" dirty="0"/>
              <a:t>published by Pearson, Inc.</a:t>
            </a:r>
          </a:p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edition to be published 1-5-23</a:t>
            </a:r>
          </a:p>
          <a:p>
            <a:r>
              <a:rPr lang="en-US" dirty="0"/>
              <a:t>The author website is </a:t>
            </a:r>
            <a:r>
              <a:rPr lang="en-US" b="1" dirty="0" err="1">
                <a:solidFill>
                  <a:srgbClr val="FF0000"/>
                </a:solidFill>
              </a:rPr>
              <a:t>www.strategyclub.com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38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EPS-EBIT Analysis – </a:t>
            </a:r>
            <a:r>
              <a:rPr lang="en-US" dirty="0">
                <a:solidFill>
                  <a:srgbClr val="FF0000"/>
                </a:solidFill>
              </a:rPr>
              <a:t>.5 Minute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Illustrate and discuss your EPS-EBIT analysis and financing decision.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Focus on implications of your analysis, rather than the numbers.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6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Projected financial statements – </a:t>
            </a:r>
            <a:r>
              <a:rPr lang="en-US" dirty="0">
                <a:solidFill>
                  <a:srgbClr val="FF0000"/>
                </a:solidFill>
              </a:rPr>
              <a:t>1.5 Minutes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Begin with the income statement.</a:t>
            </a:r>
          </a:p>
          <a:p>
            <a:r>
              <a:rPr lang="en-US" dirty="0"/>
              <a:t>Relate changes in income statement to your recommendations, rather than to historical percentage changes.</a:t>
            </a:r>
          </a:p>
          <a:p>
            <a:r>
              <a:rPr lang="en-US" dirty="0"/>
              <a:t>Show how you transferred net earnings to the balance sheet’s retained earnings row.</a:t>
            </a:r>
          </a:p>
          <a:p>
            <a:r>
              <a:rPr lang="en-US" dirty="0"/>
              <a:t>Highlight several items on the balance sheet, such as capital surplus, long-term debt, and property/plant/equipment – as per changes expected given your recommendations.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649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Conclusion – </a:t>
            </a:r>
            <a:r>
              <a:rPr lang="en-US" dirty="0">
                <a:solidFill>
                  <a:srgbClr val="FF0000"/>
                </a:solidFill>
              </a:rPr>
              <a:t>.5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Compare/contrast your recommendations versus the company’s plans, and</a:t>
            </a:r>
            <a:r>
              <a:rPr lang="en-US"/>
              <a:t>/or </a:t>
            </a:r>
            <a:r>
              <a:rPr lang="en-US" dirty="0"/>
              <a:t>a rival company’s plans.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several projected financial ratios to reveal the firm’s improving financial position.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Genuinely seek questions from the audience, so keep your </a:t>
            </a:r>
            <a:r>
              <a:rPr lang="en-US" dirty="0" err="1"/>
              <a:t>PPoint</a:t>
            </a:r>
            <a:r>
              <a:rPr lang="en-US" dirty="0"/>
              <a:t> active on the screen.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106"/>
            <a:ext cx="7772400" cy="151063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Guidelines For Presenting a 10-Minute Strategic Management Case Analysis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1263"/>
            <a:ext cx="6400800" cy="441157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/>
              <a:t>	</a:t>
            </a:r>
            <a:r>
              <a:rPr lang="en-US" b="1" dirty="0">
                <a:solidFill>
                  <a:schemeClr val="tx1"/>
                </a:solidFill>
              </a:rPr>
              <a:t>TOPIC			    			MINUTES 	SLIDES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Introduction – 						 0.5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Vision and Mission – 				 0.5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Internal Assessment – 				 1.0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External Assessment – 				 1.0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SWOT Matrix – 						 1.5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BCG Matrix – 						 1.0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Recommendations – 				 2.0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EPS-EBIT Analysis – 				 	 0.5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Projected financial statements – 	 1.5			2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Conclusion – 						 0.5			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	Total			           			 10		     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1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 – </a:t>
            </a:r>
            <a:r>
              <a:rPr lang="en-US" dirty="0">
                <a:solidFill>
                  <a:srgbClr val="FF0000"/>
                </a:solidFill>
              </a:rPr>
              <a:t>.5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Give your name, major, and overview of firm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Give overview of your company in terms of what the firm is doing versus a glimpse of what you recommend the firm do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If showing or wearing products of your company, mention relevance, to capture interest.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7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Vision and Mission – </a:t>
            </a:r>
            <a:r>
              <a:rPr lang="en-US" dirty="0">
                <a:solidFill>
                  <a:srgbClr val="FF0000"/>
                </a:solidFill>
              </a:rPr>
              <a:t>.5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Tell how/why you are changing the firm’s vision and mission, if any, </a:t>
            </a:r>
            <a:r>
              <a:rPr lang="en-US" b="1" dirty="0"/>
              <a:t>in light of your recommendations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Reveal in your proposed mission your firm’s distinctive competence or competitive advantage versus rival firms.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80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800" dirty="0"/>
              <a:t>Internal Assessment – </a:t>
            </a:r>
            <a:r>
              <a:rPr lang="en-US" sz="3800" dirty="0">
                <a:solidFill>
                  <a:srgbClr val="FF0000"/>
                </a:solidFill>
              </a:rPr>
              <a:t>1 Minute</a:t>
            </a:r>
          </a:p>
          <a:p>
            <a:pPr marL="0" indent="0">
              <a:buNone/>
            </a:pPr>
            <a:r>
              <a:rPr lang="en-US" sz="3800" dirty="0"/>
              <a:t> </a:t>
            </a:r>
          </a:p>
          <a:p>
            <a:r>
              <a:rPr lang="en-US" sz="3800" dirty="0"/>
              <a:t>Show your 20 key strengths/weaknesses, highlighting factors that lead most directly to your recommendations.</a:t>
            </a:r>
          </a:p>
          <a:p>
            <a:pPr marL="0" indent="0">
              <a:buNone/>
            </a:pPr>
            <a:r>
              <a:rPr lang="en-US" sz="3800" dirty="0"/>
              <a:t> </a:t>
            </a:r>
          </a:p>
          <a:p>
            <a:r>
              <a:rPr lang="en-US" sz="3800" dirty="0"/>
              <a:t>Your internal factors should be </a:t>
            </a:r>
            <a:r>
              <a:rPr lang="en-US" sz="3200" dirty="0"/>
              <a:t>AQCD (actionable, quantitative, comparative, and divisional) to the extent possible. Avoid vagueness, such as “revenues are increasing.”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24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External Assessment – </a:t>
            </a:r>
            <a:r>
              <a:rPr lang="en-US" dirty="0">
                <a:solidFill>
                  <a:srgbClr val="FF0000"/>
                </a:solidFill>
              </a:rPr>
              <a:t>1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your 20 key opportunities/threats, highlighting factors that lead most directly to your recommendations.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Your external factors should be </a:t>
            </a:r>
            <a:r>
              <a:rPr lang="en-US" sz="3200" dirty="0"/>
              <a:t>AQCD (actionable, quantitative, comparative, and divisional) to the extent possible. Avoid vagueness, such as “the economy is improving.”</a:t>
            </a:r>
          </a:p>
        </p:txBody>
      </p:sp>
    </p:spTree>
    <p:extLst>
      <p:ext uri="{BB962C8B-B14F-4D97-AF65-F5344CB8AC3E}">
        <p14:creationId xmlns:p14="http://schemas.microsoft.com/office/powerpoint/2010/main" val="190121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071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SWOT Matrix – </a:t>
            </a:r>
            <a:r>
              <a:rPr lang="en-US" dirty="0">
                <a:solidFill>
                  <a:srgbClr val="FF0000"/>
                </a:solidFill>
              </a:rPr>
              <a:t>1.5 Minutes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Show/discuss SWOT strategies that make it to your recommendations page.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Frame strategies quantitatively; avoid vagueness such as “Expand into Africa.”  Instead, be specific, such as “ Build 2 manufacturing plants in Mexico.”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0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BCG Matrix – </a:t>
            </a:r>
            <a:r>
              <a:rPr lang="en-US" dirty="0">
                <a:solidFill>
                  <a:srgbClr val="FF0000"/>
                </a:solidFill>
              </a:rPr>
              <a:t>1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or discuss a BCG by product and/or a BCG (or IE Matrix) by region. Focus on implications of your matrices as per the upcoming recommendations.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Perhaps the most important strategic decision facing firms annually is allocation of resources across divisions/segments, so </a:t>
            </a:r>
            <a:r>
              <a:rPr lang="en-US" b="1" dirty="0"/>
              <a:t>be divisional throughout presentation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1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10-Minute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Recommendations – </a:t>
            </a:r>
            <a:r>
              <a:rPr lang="en-US" dirty="0">
                <a:solidFill>
                  <a:srgbClr val="FF0000"/>
                </a:solidFill>
              </a:rPr>
              <a:t>2 Minutes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10 recommendations with associated costs or savings; add up the costs to obtain a total $ capital needed for the next 3 years.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Highlight several recommendations, giving your reasoning and associated costs.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2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839</Words>
  <Application>Microsoft Macintosh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Guidelines For Presenting a 10-Minute Strategic Management Case Analysis</vt:lpstr>
      <vt:lpstr>Guidelines For Presenting a 10-Minute Strategic Management Case Analysis </vt:lpstr>
      <vt:lpstr>Guidelines For Presenting a 10-Minute Strategic Management Case Analysis</vt:lpstr>
      <vt:lpstr>Guidelines For Presenting a 10-Minute Strategic Management Case Analysis</vt:lpstr>
      <vt:lpstr>Guidelines For Presenting a 10-Minute Strategic Management Case Analysis</vt:lpstr>
      <vt:lpstr>Guidelines For Presenting a 10-Minute Strategic Management Case Analysis</vt:lpstr>
      <vt:lpstr>Guidelines For Presenting a 10-Minute Strategic Management Case Analysis</vt:lpstr>
      <vt:lpstr>Guidelines For Presenting a 10-Minute Strategic Management Case Analysis</vt:lpstr>
      <vt:lpstr>Guidelines For Presenting a 10-Minute Strategic Management Case Analysis</vt:lpstr>
      <vt:lpstr>Guidelines For Presenting a 10-Minute Strategic Management Case Analysis</vt:lpstr>
      <vt:lpstr>Guidelines For Presenting a 10-Minute Strategic Management Case Analysis</vt:lpstr>
      <vt:lpstr>Guidelines For Presenting a 10-Minute Strategic Management Case Analysis</vt:lpstr>
    </vt:vector>
  </TitlesOfParts>
  <Company>Fred David Books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For Presenting a 15 Minute Strategic Management Case Analysis </dc:title>
  <dc:creator>Fred David</dc:creator>
  <cp:lastModifiedBy>Fred R. David</cp:lastModifiedBy>
  <cp:revision>24</cp:revision>
  <dcterms:created xsi:type="dcterms:W3CDTF">2013-10-16T14:01:20Z</dcterms:created>
  <dcterms:modified xsi:type="dcterms:W3CDTF">2022-11-09T14:25:13Z</dcterms:modified>
</cp:coreProperties>
</file>